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4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96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11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7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23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4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42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45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671800-E338-46B6-BFF0-6F1FF88A8CE4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CA0EA6F-3CFD-429A-ABAA-2ABA6C89F5A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7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9643" y="2955636"/>
            <a:ext cx="10058400" cy="1874982"/>
          </a:xfrm>
        </p:spPr>
        <p:txBody>
          <a:bodyPr>
            <a:normAutofit/>
          </a:bodyPr>
          <a:lstStyle/>
          <a:p>
            <a:pPr algn="ctr"/>
            <a:r>
              <a:rPr lang="ru-RU" sz="4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операционных систем на ВМ</a:t>
            </a:r>
            <a:r>
              <a:rPr lang="ru-RU" dirty="0"/>
              <a:t/>
            </a:r>
            <a:br>
              <a:rPr lang="ru-RU" dirty="0"/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5898" y="2309305"/>
            <a:ext cx="512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143" y="193964"/>
            <a:ext cx="2437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СХиОД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</p:spTree>
    <p:extLst>
      <p:ext uri="{BB962C8B-B14F-4D97-AF65-F5344CB8AC3E}">
        <p14:creationId xmlns:p14="http://schemas.microsoft.com/office/powerpoint/2010/main" val="16532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CentOS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15735"/>
            <a:ext cx="5940425" cy="508762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22638" y="515735"/>
            <a:ext cx="5453726" cy="50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CentOS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37256"/>
            <a:ext cx="6258357" cy="4399762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799" y="837256"/>
            <a:ext cx="5453874" cy="4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CentOS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837256"/>
            <a:ext cx="5726545" cy="4399762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113751" y="837256"/>
            <a:ext cx="5940425" cy="4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31224" y="286328"/>
            <a:ext cx="10058400" cy="94211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лабораторной работы: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виртуальных машин к установке программного обеспечения, предназначенного для анализа данных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2969" y="1163781"/>
            <a:ext cx="97166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установка на виртуальные машины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Workstation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VirtualBox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операционных систем на базе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запуск виртуальных машин с установленными операционными системами;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настройка виртуальных машин, включая настройку подключения внешних носителей информации, настройку сети, обеспечение доступа в интернет, создание учётных записей и рабочих каталогов.</a:t>
            </a:r>
          </a:p>
        </p:txBody>
      </p:sp>
    </p:spTree>
    <p:extLst>
      <p:ext uri="{BB962C8B-B14F-4D97-AF65-F5344CB8AC3E}">
        <p14:creationId xmlns:p14="http://schemas.microsoft.com/office/powerpoint/2010/main" val="11973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3928" y="92363"/>
            <a:ext cx="432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установки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73351" y="786476"/>
            <a:ext cx="3441268" cy="274181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363460" y="786475"/>
            <a:ext cx="3071813" cy="2741815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7984114" y="786475"/>
            <a:ext cx="3648364" cy="27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общей папки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69" y="597111"/>
            <a:ext cx="5076104" cy="436281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7984114" y="73891"/>
            <a:ext cx="4207886" cy="2987733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679642" y="3058295"/>
            <a:ext cx="5940425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общей папки в ОС на базе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9709" y="1027998"/>
            <a:ext cx="732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нужно распаковать файлы в </a:t>
            </a:r>
            <a:r>
              <a:rPr lang="ru-RU" dirty="0" smtClean="0"/>
              <a:t>систему</a:t>
            </a:r>
            <a:r>
              <a:rPr lang="en-US" dirty="0" smtClean="0"/>
              <a:t> </a:t>
            </a:r>
            <a:r>
              <a:rPr lang="ru-RU" dirty="0" err="1" smtClean="0"/>
              <a:t>елается</a:t>
            </a:r>
            <a:r>
              <a:rPr lang="ru-RU" dirty="0" smtClean="0"/>
              <a:t> </a:t>
            </a:r>
            <a:r>
              <a:rPr lang="ru-RU" dirty="0"/>
              <a:t>это при помощи команды </a:t>
            </a:r>
            <a:endParaRPr lang="en-US" dirty="0" smtClean="0"/>
          </a:p>
          <a:p>
            <a:r>
              <a:rPr lang="en-US" b="1" dirty="0" smtClean="0"/>
              <a:t>tar</a:t>
            </a:r>
            <a:r>
              <a:rPr lang="ru-RU" b="1" dirty="0" smtClean="0"/>
              <a:t> </a:t>
            </a:r>
            <a:r>
              <a:rPr lang="ru-RU" b="1" dirty="0"/>
              <a:t>–</a:t>
            </a:r>
            <a:r>
              <a:rPr lang="en-US" b="1" dirty="0" err="1"/>
              <a:t>zxvf</a:t>
            </a:r>
            <a:r>
              <a:rPr lang="ru-RU" b="1" dirty="0"/>
              <a:t>  /путь к точке монтирования -* </a:t>
            </a:r>
            <a:endParaRPr lang="en-US" b="1" dirty="0" smtClean="0"/>
          </a:p>
          <a:p>
            <a:r>
              <a:rPr lang="ru-RU" b="1" dirty="0" smtClean="0"/>
              <a:t>-</a:t>
            </a:r>
            <a:r>
              <a:rPr lang="ru-RU" b="1" dirty="0"/>
              <a:t>С /путь к папке в которую нужно скопировать данные/. 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82587" y="2102513"/>
            <a:ext cx="5940425" cy="639445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44478" y="2102513"/>
            <a:ext cx="5940425" cy="3187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82" y="3241964"/>
            <a:ext cx="5440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После чего нужно запустить скрипт установки </a:t>
            </a:r>
            <a:r>
              <a:rPr lang="en-US"/>
              <a:t>VMWare Tools</a:t>
            </a:r>
            <a:r>
              <a:rPr lang="ru-RU"/>
              <a:t>. Он запускается при указание пути до данного скрипта. Важно отметить что запуск данного скрипта возможен только от имени пользователя. </a:t>
            </a:r>
            <a:r>
              <a:rPr lang="en-US" b="1"/>
              <a:t>Sudo</a:t>
            </a:r>
            <a:r>
              <a:rPr lang="ru-RU" b="1"/>
              <a:t> /</a:t>
            </a:r>
            <a:r>
              <a:rPr lang="en-US" b="1"/>
              <a:t>tmp</a:t>
            </a:r>
            <a:r>
              <a:rPr lang="ru-RU" b="1"/>
              <a:t>/</a:t>
            </a:r>
            <a:r>
              <a:rPr lang="en-US" b="1"/>
              <a:t>vmware</a:t>
            </a:r>
            <a:r>
              <a:rPr lang="ru-RU" b="1"/>
              <a:t>-</a:t>
            </a:r>
            <a:r>
              <a:rPr lang="en-US" b="1"/>
              <a:t>tools</a:t>
            </a:r>
            <a:r>
              <a:rPr lang="ru-RU" b="1"/>
              <a:t>-</a:t>
            </a:r>
            <a:r>
              <a:rPr lang="en-US" b="1"/>
              <a:t>distrib</a:t>
            </a:r>
            <a:r>
              <a:rPr lang="ru-RU" b="1"/>
              <a:t>/</a:t>
            </a:r>
            <a:r>
              <a:rPr lang="en-US" b="1"/>
              <a:t>vmware</a:t>
            </a:r>
            <a:r>
              <a:rPr lang="ru-RU" b="1"/>
              <a:t>-</a:t>
            </a:r>
            <a:r>
              <a:rPr lang="en-US" b="1"/>
              <a:t>install</a:t>
            </a:r>
            <a:r>
              <a:rPr lang="ru-RU" b="1"/>
              <a:t>.</a:t>
            </a:r>
            <a:r>
              <a:rPr lang="en-US" b="1"/>
              <a:t>pl</a:t>
            </a:r>
            <a:r>
              <a:rPr lang="ru-RU" b="1"/>
              <a:t> –</a:t>
            </a:r>
            <a:r>
              <a:rPr lang="en-US" b="1"/>
              <a:t>d</a:t>
            </a:r>
            <a:r>
              <a:rPr lang="ru-RU"/>
              <a:t>, </a:t>
            </a:r>
            <a:r>
              <a:rPr lang="ru-RU" b="1"/>
              <a:t>-</a:t>
            </a:r>
            <a:r>
              <a:rPr lang="en-US" b="1"/>
              <a:t>d </a:t>
            </a:r>
            <a:r>
              <a:rPr lang="ru-RU"/>
              <a:t>означает что установка пройдет автоматически и не нужно ничего подтверждать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35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общей папки в ОС на базе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0982" y="10279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Проверить видна ли наша общая папка можно при помощи команды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vmware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hgfsclient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выполнения данной команды должно отобразиться имя нашей общей папки 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673965" y="1164647"/>
            <a:ext cx="4810760" cy="7048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0982" y="28592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этого мы можем зайти в нашу общую папку через командную строку или файловый менеджер 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113751" y="2816842"/>
            <a:ext cx="5940425" cy="33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7169" y="855729"/>
            <a:ext cx="5510213" cy="4058016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79127" y="855729"/>
            <a:ext cx="5661891" cy="40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55729"/>
            <a:ext cx="5623560" cy="405801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113751" y="855729"/>
            <a:ext cx="5593080" cy="40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526159" y="6396335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ВГТУ 2023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388" y="73891"/>
            <a:ext cx="374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64961"/>
            <a:ext cx="6177178" cy="4341148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664961"/>
            <a:ext cx="5940425" cy="43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</TotalTime>
  <Words>275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Times New Roman</vt:lpstr>
      <vt:lpstr>Ретро</vt:lpstr>
      <vt:lpstr>Установка операционных систем на ВМ </vt:lpstr>
      <vt:lpstr>Цель лабораторной работы: подготовка виртуальных машин к установке программного обеспечения, предназначенного для анализа данных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Установка и настройка виртуальных машин VMWare и VirtualBox </dc:title>
  <dc:creator>2wK</dc:creator>
  <cp:lastModifiedBy>2wK</cp:lastModifiedBy>
  <cp:revision>13</cp:revision>
  <dcterms:created xsi:type="dcterms:W3CDTF">2023-11-13T13:17:50Z</dcterms:created>
  <dcterms:modified xsi:type="dcterms:W3CDTF">2023-12-19T08:19:50Z</dcterms:modified>
</cp:coreProperties>
</file>